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8" r:id="rId4"/>
    <p:sldId id="261" r:id="rId5"/>
    <p:sldId id="262" r:id="rId6"/>
    <p:sldId id="263" r:id="rId7"/>
    <p:sldId id="264" r:id="rId8"/>
    <p:sldId id="265" r:id="rId9"/>
    <p:sldId id="257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AE64"/>
    <a:srgbClr val="7CA3C7"/>
    <a:srgbClr val="98C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574"/>
    <p:restoredTop sz="96801"/>
  </p:normalViewPr>
  <p:slideViewPr>
    <p:cSldViewPr snapToGrid="0">
      <p:cViewPr>
        <p:scale>
          <a:sx n="135" d="100"/>
          <a:sy n="135" d="100"/>
        </p:scale>
        <p:origin x="760" y="8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0DDFA-BF0F-2040-A359-C711B3D11968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B6E45-B2E7-014E-A063-320647ABD1E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5110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B6E45-B2E7-014E-A063-320647ABD1E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2014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B6E45-B2E7-014E-A063-320647ABD1E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1721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FA51B-54F6-5B0B-35D6-D0642FCB6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B936E-672A-7E87-B292-0900292A3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1F0FC-19A1-B3EB-CB41-D69D1DF1E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09C7E-7654-CB4E-B98C-B1DF063B3F8E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567D1-F284-8C69-05DC-B86E7E15B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A8647-1AA3-4C9D-FFFF-B08C1FCC8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BF629-B3E6-B342-BAC5-99E79CE962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301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E156-8E19-F502-964C-C70B76C4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BC144C-E622-43F1-2AA6-3D31E0C0F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228D3-4AFD-5BD2-D74B-1D003A43D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09C7E-7654-CB4E-B98C-B1DF063B3F8E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A6C0E-4F60-0DDA-5514-66DF3D93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0CB50-5635-2618-8BD9-02C069A88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BF629-B3E6-B342-BAC5-99E79CE962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407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BC14ED-C08F-232E-A812-2CCCED9EB3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A53E09-28DC-E687-F700-A3A3DDACF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A400B-14E4-2CC8-486E-1CEEFB14D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09C7E-7654-CB4E-B98C-B1DF063B3F8E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CC4DF-5E2B-DDE9-6E48-30913AF85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9EA2D-6E19-D476-0E92-8F91C03A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BF629-B3E6-B342-BAC5-99E79CE962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821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8637-8E56-01C0-6BC8-301F2DC30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8BF93-399C-F012-0FEF-B61EF0594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A7706-4414-C2E0-31DA-DE6EB6E8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09C7E-7654-CB4E-B98C-B1DF063B3F8E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DDFFE-7A92-61AE-E6C1-1FA7678ED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6A7CC-19D3-AA42-435D-C23775DD8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BF629-B3E6-B342-BAC5-99E79CE962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706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C7159-E628-2ADA-A6FE-FF5940CA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365E4-4AE1-6600-6283-72F339AB1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C3631-7643-9394-E458-F0ADD7954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09C7E-7654-CB4E-B98C-B1DF063B3F8E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ED5DA-096E-673C-7C4D-4B4347954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1FEEE-E343-29B6-2F37-FD595B54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BF629-B3E6-B342-BAC5-99E79CE962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3425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1C7E3-BFC8-CEFE-E919-8F00A3436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AEE97-9F2C-27C7-9455-3194E6A96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DABF7-F003-5D09-8084-7673C1331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DABEB-1956-26CC-E817-85AB63E69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09C7E-7654-CB4E-B98C-B1DF063B3F8E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788C8-5435-9103-9BE3-BA3B1A7E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F0C79-408C-8799-27FE-13A94BC0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BF629-B3E6-B342-BAC5-99E79CE962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7342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B3C8-6B22-90FC-4AED-DDB9637E9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D01E4-0239-38EC-08B4-C42A33881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E77800-5B1D-57D6-AB79-5971446BC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25FDF-62C7-083C-0528-731B0A482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58211D-3DC8-E602-B0D9-819D898FB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E5468-A2CE-DA4E-30DA-4A06B14F7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09C7E-7654-CB4E-B98C-B1DF063B3F8E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7642E8-F6B0-FD50-8EC0-A2D94F7D8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F5721D-78A9-D00B-CF3C-905FECC75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BF629-B3E6-B342-BAC5-99E79CE962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519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5F19E-4580-8276-3A03-50BEDF5B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014758-CA0A-9176-E2F7-E00D95BE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09C7E-7654-CB4E-B98C-B1DF063B3F8E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D7A8B-3B36-6A2E-9DA6-70BF662E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F9B74-54B0-DAF6-AA49-EB19CCE47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BF629-B3E6-B342-BAC5-99E79CE962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824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03F1BA-63B7-2907-B045-D41807260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09C7E-7654-CB4E-B98C-B1DF063B3F8E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227A8F-59AC-7357-6905-CC6C3AA3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372B9-3B03-CDB7-C051-B594357A2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BF629-B3E6-B342-BAC5-99E79CE962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936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E32A7-E5B8-95D8-7FD4-A5203411D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1BF12-E3A5-57B3-E6B7-2CC299687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355AB-1C4F-244E-CBDC-1B9107852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90A40-4B2A-D1A0-9A5F-7FAF4A90B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09C7E-7654-CB4E-B98C-B1DF063B3F8E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C83CE-E94B-726E-321E-24AC8F0B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675CF-73FA-2817-3CC4-9767525B9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BF629-B3E6-B342-BAC5-99E79CE962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00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02975-E108-FF74-3752-5FBBA6A88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F2B6CC-65B8-8A24-2755-BC146B57E3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76B32-1600-F4B7-F4FB-0CD7DF3CC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B72C1-6706-6E75-ED98-26711627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09C7E-7654-CB4E-B98C-B1DF063B3F8E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CAF67-9CDE-56E0-C278-D80E857CE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6E578-7E93-E535-5332-A4E124340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BF629-B3E6-B342-BAC5-99E79CE962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1445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D84E8A-CE40-077B-FA18-CB64C298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B3681-8130-B247-C4E3-816169348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8021B-7492-E7BD-EA94-B453CA516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09C7E-7654-CB4E-B98C-B1DF063B3F8E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DB889-713C-21B1-0C37-5C2C31735C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1F757-030E-1CD7-E67C-723B07D67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BF629-B3E6-B342-BAC5-99E79CE962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99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CE898BCE-34DA-1939-20A8-1D2815175612}"/>
              </a:ext>
            </a:extLst>
          </p:cNvPr>
          <p:cNvSpPr/>
          <p:nvPr/>
        </p:nvSpPr>
        <p:spPr>
          <a:xfrm>
            <a:off x="-1001786" y="-338060"/>
            <a:ext cx="13624224" cy="798653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E4353-CE4F-6BDF-435B-E2C3E8D6C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7599" y="-303007"/>
            <a:ext cx="6858000" cy="68580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766571F-3E8E-FD83-1086-7660FEA74436}"/>
              </a:ext>
            </a:extLst>
          </p:cNvPr>
          <p:cNvSpPr txBox="1"/>
          <p:nvPr/>
        </p:nvSpPr>
        <p:spPr>
          <a:xfrm>
            <a:off x="-642699" y="-88545"/>
            <a:ext cx="392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A</a:t>
            </a:r>
            <a:endParaRPr lang="en-US" sz="2000" b="1" noProof="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88CEF-E7F1-2740-E503-755AC1D00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616" y="-303007"/>
            <a:ext cx="6858000" cy="685800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4A420725-B315-8C61-2AE6-6BA7A102325A}"/>
              </a:ext>
            </a:extLst>
          </p:cNvPr>
          <p:cNvSpPr txBox="1"/>
          <p:nvPr/>
        </p:nvSpPr>
        <p:spPr>
          <a:xfrm>
            <a:off x="5963076" y="-88545"/>
            <a:ext cx="1774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B</a:t>
            </a:r>
            <a:endParaRPr lang="en-US" sz="2000" b="1" noProof="0" dirty="0">
              <a:latin typeface="+mj-lt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B5CD39E-E90C-6F9A-00B5-993B0E0A05DD}"/>
              </a:ext>
            </a:extLst>
          </p:cNvPr>
          <p:cNvSpPr txBox="1"/>
          <p:nvPr/>
        </p:nvSpPr>
        <p:spPr>
          <a:xfrm>
            <a:off x="10892096" y="-659757"/>
            <a:ext cx="2303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noProof="0" dirty="0">
                <a:solidFill>
                  <a:schemeClr val="bg1"/>
                </a:solidFill>
                <a:latin typeface="+mj-lt"/>
              </a:rPr>
              <a:t>SSP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585</a:t>
            </a:r>
            <a:r>
              <a:rPr lang="en-US" sz="2000" b="1" noProof="0" dirty="0">
                <a:solidFill>
                  <a:schemeClr val="bg1"/>
                </a:solidFill>
                <a:latin typeface="+mj-lt"/>
              </a:rPr>
              <a:t>,  early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8C8766-F86E-32CD-5ECC-0386FA997A95}"/>
              </a:ext>
            </a:extLst>
          </p:cNvPr>
          <p:cNvGrpSpPr/>
          <p:nvPr/>
        </p:nvGrpSpPr>
        <p:grpSpPr>
          <a:xfrm>
            <a:off x="4661656" y="4642166"/>
            <a:ext cx="2772526" cy="2771012"/>
            <a:chOff x="4274963" y="1824255"/>
            <a:chExt cx="2772526" cy="277101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BE2CC8E-87D7-BC5E-07AE-DC272E790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0559" t="16762" r="19479" b="19960"/>
            <a:stretch/>
          </p:blipFill>
          <p:spPr>
            <a:xfrm>
              <a:off x="4762061" y="2284645"/>
              <a:ext cx="1782538" cy="1881188"/>
            </a:xfrm>
            <a:prstGeom prst="ellipse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6A4C1D3-FA3B-1BC0-5857-80E954BA8FAF}"/>
                </a:ext>
              </a:extLst>
            </p:cNvPr>
            <p:cNvSpPr/>
            <p:nvPr/>
          </p:nvSpPr>
          <p:spPr>
            <a:xfrm>
              <a:off x="6006646" y="4103730"/>
              <a:ext cx="11430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BFD3F4C-E3D7-3A35-83DB-467A2F25F63D}"/>
                </a:ext>
              </a:extLst>
            </p:cNvPr>
            <p:cNvSpPr/>
            <p:nvPr/>
          </p:nvSpPr>
          <p:spPr>
            <a:xfrm rot="17077430">
              <a:off x="6257958" y="3293280"/>
              <a:ext cx="343816" cy="1506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73715818-592E-3548-5BFB-A8E2C948253D}"/>
                </a:ext>
              </a:extLst>
            </p:cNvPr>
            <p:cNvSpPr/>
            <p:nvPr/>
          </p:nvSpPr>
          <p:spPr>
            <a:xfrm rot="14820896">
              <a:off x="5825572" y="3878643"/>
              <a:ext cx="243362" cy="375378"/>
            </a:xfrm>
            <a:prstGeom prst="leftBrace">
              <a:avLst>
                <a:gd name="adj1" fmla="val 8333"/>
                <a:gd name="adj2" fmla="val 48847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5386A1C-0D17-FD9E-AA1D-16003BDFFEA9}"/>
                </a:ext>
              </a:extLst>
            </p:cNvPr>
            <p:cNvSpPr txBox="1"/>
            <p:nvPr/>
          </p:nvSpPr>
          <p:spPr>
            <a:xfrm rot="4785408">
              <a:off x="4142705" y="3321121"/>
              <a:ext cx="7261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noProof="0" dirty="0">
                  <a:latin typeface="+mj-lt"/>
                </a:rPr>
                <a:t>Name of LME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9F8E8E8-F03E-353D-19B4-2820D2DEEE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94287" y="2528666"/>
              <a:ext cx="543695" cy="321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A05FBF-3A9C-F5D3-7B36-41C832FE2C70}"/>
                </a:ext>
              </a:extLst>
            </p:cNvPr>
            <p:cNvSpPr txBox="1"/>
            <p:nvPr/>
          </p:nvSpPr>
          <p:spPr>
            <a:xfrm rot="18836050">
              <a:off x="4045549" y="2440461"/>
              <a:ext cx="1509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noProof="0" dirty="0">
                  <a:latin typeface="+mj-lt"/>
                </a:rPr>
                <a:t>Direction of  shift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1B6910-C1B4-79F6-AEC7-7F1AA02B275E}"/>
                </a:ext>
              </a:extLst>
            </p:cNvPr>
            <p:cNvSpPr txBox="1"/>
            <p:nvPr/>
          </p:nvSpPr>
          <p:spPr>
            <a:xfrm rot="20336778">
              <a:off x="5429740" y="4133602"/>
              <a:ext cx="12904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noProof="0" dirty="0">
                  <a:latin typeface="+mj-lt"/>
                </a:rPr>
                <a:t>Proportion of all stocks shifting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2754226-1785-CE40-BD99-190911D4C5A5}"/>
                </a:ext>
              </a:extLst>
            </p:cNvPr>
            <p:cNvSpPr txBox="1"/>
            <p:nvPr/>
          </p:nvSpPr>
          <p:spPr>
            <a:xfrm>
              <a:off x="4960265" y="1902332"/>
              <a:ext cx="1290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noProof="0" dirty="0">
                  <a:latin typeface="+mj-lt"/>
                </a:rPr>
                <a:t>Legend key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AFCA418-CEFE-13AB-FD8E-70DCF9F2E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5391" y="3462436"/>
              <a:ext cx="232598" cy="355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257DDD8-6D1A-6E67-3ECE-5958404CC862}"/>
                </a:ext>
              </a:extLst>
            </p:cNvPr>
            <p:cNvSpPr txBox="1"/>
            <p:nvPr/>
          </p:nvSpPr>
          <p:spPr>
            <a:xfrm rot="17462461">
              <a:off x="6302590" y="3399427"/>
              <a:ext cx="1028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noProof="0" dirty="0">
                  <a:latin typeface="+mj-lt"/>
                </a:rPr>
                <a:t>Name of</a:t>
              </a:r>
            </a:p>
            <a:p>
              <a:pPr algn="ctr"/>
              <a:r>
                <a:rPr lang="en-US" sz="1200" noProof="0" dirty="0">
                  <a:latin typeface="+mj-lt"/>
                </a:rPr>
                <a:t> LME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4BF5B64-EE1C-7CF2-C89A-4C6CC6635985}"/>
                </a:ext>
              </a:extLst>
            </p:cNvPr>
            <p:cNvCxnSpPr>
              <a:cxnSpLocks/>
            </p:cNvCxnSpPr>
            <p:nvPr/>
          </p:nvCxnSpPr>
          <p:spPr>
            <a:xfrm>
              <a:off x="6313567" y="3446030"/>
              <a:ext cx="297702" cy="89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3AF91C6-A10D-670C-BFCA-255B6AA5339F}"/>
                </a:ext>
              </a:extLst>
            </p:cNvPr>
            <p:cNvSpPr txBox="1"/>
            <p:nvPr/>
          </p:nvSpPr>
          <p:spPr>
            <a:xfrm rot="1760234">
              <a:off x="4406093" y="4130131"/>
              <a:ext cx="1095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noProof="0" dirty="0">
                  <a:latin typeface="+mj-lt"/>
                </a:rPr>
                <a:t>Color of LME across figures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01C65E9-1E12-0B1B-631E-695BA89259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21202" y="3859909"/>
              <a:ext cx="191696" cy="2965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0005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800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F2E6D-70DB-E1B5-DD55-9928338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A966-9280-24DC-383C-516C3340F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700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E824B2-1CFB-07D1-D7E9-6AC8D2D8A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90" y="-809230"/>
            <a:ext cx="4320000" cy="43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2D3CF-0730-A727-3EB5-E0F6C619E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890" y="2994634"/>
            <a:ext cx="4320000" cy="43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82BD98-7E4D-9D6C-F7FF-C76A1206F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890" y="-809230"/>
            <a:ext cx="4320000" cy="43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FB6984-9531-C334-C52D-21AAF66BD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890" y="2986787"/>
            <a:ext cx="4320000" cy="43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34989C-E623-EB05-6EC2-B5AB5167CC0A}"/>
              </a:ext>
            </a:extLst>
          </p:cNvPr>
          <p:cNvSpPr txBox="1"/>
          <p:nvPr/>
        </p:nvSpPr>
        <p:spPr>
          <a:xfrm>
            <a:off x="1875890" y="-8376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BAC76-1A06-97A6-27CC-4FB1CDBD1D33}"/>
              </a:ext>
            </a:extLst>
          </p:cNvPr>
          <p:cNvSpPr txBox="1"/>
          <p:nvPr/>
        </p:nvSpPr>
        <p:spPr>
          <a:xfrm>
            <a:off x="6354748" y="-8376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E5AFC-BE2D-6C80-227B-326EEBD72D75}"/>
              </a:ext>
            </a:extLst>
          </p:cNvPr>
          <p:cNvSpPr txBox="1"/>
          <p:nvPr/>
        </p:nvSpPr>
        <p:spPr>
          <a:xfrm>
            <a:off x="1875890" y="310306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CB4F79-8FBF-8841-15FF-8ED195004272}"/>
              </a:ext>
            </a:extLst>
          </p:cNvPr>
          <p:cNvSpPr txBox="1"/>
          <p:nvPr/>
        </p:nvSpPr>
        <p:spPr>
          <a:xfrm>
            <a:off x="6354748" y="3103066"/>
            <a:ext cx="327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735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4BF71E-3815-5D5F-0BDA-2DFE6C72E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606" y="-801385"/>
            <a:ext cx="4320000" cy="43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F7A87-0D2D-C064-90A0-3E99B23A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606" y="-801385"/>
            <a:ext cx="4320000" cy="43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0C0C7D-2797-FC51-F3F0-3C4045042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606" y="3518615"/>
            <a:ext cx="4320000" cy="43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6A7376-D32A-DA77-89B4-05B7C17B0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6606" y="3518615"/>
            <a:ext cx="4320000" cy="43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0DB267-E8C6-4FA9-7183-CDDE0BCED724}"/>
              </a:ext>
            </a:extLst>
          </p:cNvPr>
          <p:cNvSpPr txBox="1"/>
          <p:nvPr/>
        </p:nvSpPr>
        <p:spPr>
          <a:xfrm>
            <a:off x="1875890" y="-8376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CC60CA-8C84-8352-2285-176EDB97DCA0}"/>
              </a:ext>
            </a:extLst>
          </p:cNvPr>
          <p:cNvSpPr txBox="1"/>
          <p:nvPr/>
        </p:nvSpPr>
        <p:spPr>
          <a:xfrm>
            <a:off x="6354748" y="-8376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235236-26D0-1A08-26E6-EEEF92B02E61}"/>
              </a:ext>
            </a:extLst>
          </p:cNvPr>
          <p:cNvSpPr txBox="1"/>
          <p:nvPr/>
        </p:nvSpPr>
        <p:spPr>
          <a:xfrm>
            <a:off x="1875890" y="310306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3F8D6D-1836-7930-6DFB-BE6C3B6E45DC}"/>
              </a:ext>
            </a:extLst>
          </p:cNvPr>
          <p:cNvSpPr txBox="1"/>
          <p:nvPr/>
        </p:nvSpPr>
        <p:spPr>
          <a:xfrm>
            <a:off x="6354748" y="3103066"/>
            <a:ext cx="327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20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0F438D2-CFF7-79EF-4602-39340685770D}"/>
              </a:ext>
            </a:extLst>
          </p:cNvPr>
          <p:cNvSpPr/>
          <p:nvPr/>
        </p:nvSpPr>
        <p:spPr>
          <a:xfrm>
            <a:off x="1456660" y="-1018596"/>
            <a:ext cx="8836851" cy="78765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72ACE6-9A83-7B6C-2C8C-825B940AD1CF}"/>
              </a:ext>
            </a:extLst>
          </p:cNvPr>
          <p:cNvGrpSpPr/>
          <p:nvPr/>
        </p:nvGrpSpPr>
        <p:grpSpPr>
          <a:xfrm>
            <a:off x="1653511" y="2665596"/>
            <a:ext cx="8640000" cy="4320000"/>
            <a:chOff x="1653511" y="2538000"/>
            <a:chExt cx="8640000" cy="4320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FDA0746-9582-7498-A219-FED04522A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3511" y="2538000"/>
              <a:ext cx="4320000" cy="4320000"/>
            </a:xfrm>
            <a:prstGeom prst="ellipse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0261790-A5CA-ED93-7EFA-EDC3859BD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3511" y="2538000"/>
              <a:ext cx="4320000" cy="4320000"/>
            </a:xfrm>
            <a:prstGeom prst="ellipse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17722FD-3717-DD61-3971-559044015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085" y="-1018596"/>
            <a:ext cx="4320000" cy="4320000"/>
          </a:xfrm>
          <a:prstGeom prst="ellipse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70ECE1-C157-48B0-9FA0-6017407625C5}"/>
              </a:ext>
            </a:extLst>
          </p:cNvPr>
          <p:cNvSpPr txBox="1"/>
          <p:nvPr/>
        </p:nvSpPr>
        <p:spPr>
          <a:xfrm>
            <a:off x="3715085" y="-8910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2EC698-936A-5A2E-1D73-8DF6F9452861}"/>
              </a:ext>
            </a:extLst>
          </p:cNvPr>
          <p:cNvSpPr txBox="1"/>
          <p:nvPr/>
        </p:nvSpPr>
        <p:spPr>
          <a:xfrm>
            <a:off x="1580773" y="261416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19F9D5-80A6-4DE8-144A-793ACD9CBDFE}"/>
              </a:ext>
            </a:extLst>
          </p:cNvPr>
          <p:cNvSpPr txBox="1"/>
          <p:nvPr/>
        </p:nvSpPr>
        <p:spPr>
          <a:xfrm>
            <a:off x="9549997" y="261416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08954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55A002F8-89A7-2DFA-E560-90FB6C640DC6}"/>
              </a:ext>
            </a:extLst>
          </p:cNvPr>
          <p:cNvGrpSpPr/>
          <p:nvPr/>
        </p:nvGrpSpPr>
        <p:grpSpPr>
          <a:xfrm>
            <a:off x="3096962" y="1135619"/>
            <a:ext cx="3003415" cy="2532802"/>
            <a:chOff x="3096962" y="1135619"/>
            <a:chExt cx="3003415" cy="253280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2AC656E-3B4E-6F06-B97E-B8CC5453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9021" y="1135619"/>
              <a:ext cx="2376309" cy="2376309"/>
            </a:xfrm>
            <a:prstGeom prst="ellipse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7D7578A-3B42-3DCA-4406-E8BC54B84D20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5281484" y="2744132"/>
              <a:ext cx="139497" cy="1749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14B204C4-7277-8B21-7E95-F37327CA05D8}"/>
                </a:ext>
              </a:extLst>
            </p:cNvPr>
            <p:cNvSpPr/>
            <p:nvPr/>
          </p:nvSpPr>
          <p:spPr>
            <a:xfrm rot="6565260">
              <a:off x="4208225" y="3035750"/>
              <a:ext cx="175814" cy="505701"/>
            </a:xfrm>
            <a:prstGeom prst="rightBrace">
              <a:avLst>
                <a:gd name="adj1" fmla="val 8947"/>
                <a:gd name="adj2" fmla="val 50933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65EC61-0BD3-1FB5-9D99-2C7AD9BD0BA4}"/>
                </a:ext>
              </a:extLst>
            </p:cNvPr>
            <p:cNvSpPr txBox="1"/>
            <p:nvPr/>
          </p:nvSpPr>
          <p:spPr>
            <a:xfrm rot="19126964">
              <a:off x="4984943" y="2873372"/>
              <a:ext cx="1115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noProof="0" dirty="0">
                  <a:latin typeface="+mj-lt"/>
                </a:rPr>
                <a:t>Percentage of stock going to RFMO A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83DFB3F-5BD0-5858-872A-3EF9AE9418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3211" y="1423851"/>
              <a:ext cx="277217" cy="26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2AAEE2-93B8-2C95-F105-813A8AB24B60}"/>
                </a:ext>
              </a:extLst>
            </p:cNvPr>
            <p:cNvSpPr txBox="1"/>
            <p:nvPr/>
          </p:nvSpPr>
          <p:spPr>
            <a:xfrm rot="19192369">
              <a:off x="3096962" y="1266639"/>
              <a:ext cx="15094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noProof="0" dirty="0">
                  <a:latin typeface="+mj-lt"/>
                </a:rPr>
                <a:t>Direction of  shift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F4758-77C8-5263-5BDC-DE4F4692798E}"/>
                </a:ext>
              </a:extLst>
            </p:cNvPr>
            <p:cNvSpPr txBox="1"/>
            <p:nvPr/>
          </p:nvSpPr>
          <p:spPr>
            <a:xfrm rot="1016351">
              <a:off x="3690065" y="3299089"/>
              <a:ext cx="1111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noProof="0" dirty="0">
                  <a:latin typeface="+mj-lt"/>
                </a:rPr>
                <a:t>Percentage of stock going to RFMO C</a:t>
              </a:r>
            </a:p>
          </p:txBody>
        </p:sp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4B6BA32C-0D51-23E6-13AE-6A67EB3C8192}"/>
                </a:ext>
              </a:extLst>
            </p:cNvPr>
            <p:cNvSpPr/>
            <p:nvPr/>
          </p:nvSpPr>
          <p:spPr>
            <a:xfrm rot="18846758">
              <a:off x="5220672" y="1380008"/>
              <a:ext cx="175814" cy="353466"/>
            </a:xfrm>
            <a:prstGeom prst="rightBrace">
              <a:avLst>
                <a:gd name="adj1" fmla="val 8947"/>
                <a:gd name="adj2" fmla="val 50933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83736DA-904B-E922-1A69-69765020585F}"/>
                </a:ext>
              </a:extLst>
            </p:cNvPr>
            <p:cNvSpPr txBox="1"/>
            <p:nvPr/>
          </p:nvSpPr>
          <p:spPr>
            <a:xfrm rot="2511933">
              <a:off x="4865433" y="1331906"/>
              <a:ext cx="11110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noProof="0" dirty="0">
                  <a:latin typeface="+mj-lt"/>
                </a:rPr>
                <a:t>Name of RFMO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120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BB6B6-C896-41B6-269A-59C005036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5BBFB-A258-8412-C36F-681682A23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5765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01ABE-806B-123F-9050-F32B69FF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64FA6-2F54-B209-8B0F-B8244D27E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1820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796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10CC6BE-8D73-055D-70AC-A6BD60D8E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406" y="1045029"/>
            <a:ext cx="7772400" cy="5520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2CD4EB-719F-525A-3C9D-73C65BD1980E}"/>
              </a:ext>
            </a:extLst>
          </p:cNvPr>
          <p:cNvSpPr txBox="1"/>
          <p:nvPr/>
        </p:nvSpPr>
        <p:spPr>
          <a:xfrm>
            <a:off x="3434589" y="587935"/>
            <a:ext cx="1409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seas Direction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C6EE0-33FE-3A6C-9633-5105190A33CC}"/>
              </a:ext>
            </a:extLst>
          </p:cNvPr>
          <p:cNvSpPr txBox="1"/>
          <p:nvPr/>
        </p:nvSpPr>
        <p:spPr>
          <a:xfrm>
            <a:off x="7545780" y="580545"/>
            <a:ext cx="10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EEZ Direction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C8ED01-050D-5B6C-0016-CE63F34CC1E0}"/>
              </a:ext>
            </a:extLst>
          </p:cNvPr>
          <p:cNvSpPr txBox="1"/>
          <p:nvPr/>
        </p:nvSpPr>
        <p:spPr>
          <a:xfrm>
            <a:off x="5295421" y="377063"/>
            <a:ext cx="1818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 of change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7A9155-B5B5-20AD-9042-DE5F7D77CB9E}"/>
              </a:ext>
            </a:extLst>
          </p:cNvPr>
          <p:cNvCxnSpPr/>
          <p:nvPr/>
        </p:nvCxnSpPr>
        <p:spPr>
          <a:xfrm>
            <a:off x="2471058" y="947057"/>
            <a:ext cx="35160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BF34BC-B68D-DA78-C5E6-072433957BE5}"/>
              </a:ext>
            </a:extLst>
          </p:cNvPr>
          <p:cNvCxnSpPr/>
          <p:nvPr/>
        </p:nvCxnSpPr>
        <p:spPr>
          <a:xfrm>
            <a:off x="6313715" y="947057"/>
            <a:ext cx="35160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820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3392</TotalTime>
  <Words>69</Words>
  <Application>Microsoft Macintosh PowerPoint</Application>
  <PresentationFormat>Widescreen</PresentationFormat>
  <Paragraphs>30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Juliano Palacios</dc:creator>
  <cp:lastModifiedBy>Juliano Palacios</cp:lastModifiedBy>
  <cp:revision>19</cp:revision>
  <dcterms:created xsi:type="dcterms:W3CDTF">2024-11-08T14:07:13Z</dcterms:created>
  <dcterms:modified xsi:type="dcterms:W3CDTF">2025-05-26T16:05:31Z</dcterms:modified>
</cp:coreProperties>
</file>